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14"/>
  </p:notesMasterIdLst>
  <p:handoutMasterIdLst>
    <p:handoutMasterId r:id="rId15"/>
  </p:handoutMasterIdLst>
  <p:sldIdLst>
    <p:sldId id="334" r:id="rId5"/>
    <p:sldId id="316" r:id="rId6"/>
    <p:sldId id="343" r:id="rId7"/>
    <p:sldId id="342" r:id="rId8"/>
    <p:sldId id="336" r:id="rId9"/>
    <p:sldId id="328" r:id="rId10"/>
    <p:sldId id="352" r:id="rId11"/>
    <p:sldId id="351" r:id="rId12"/>
    <p:sldId id="34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7" autoAdjust="0"/>
    <p:restoredTop sz="84967" autoAdjust="0"/>
  </p:normalViewPr>
  <p:slideViewPr>
    <p:cSldViewPr snapToGrid="0">
      <p:cViewPr varScale="1">
        <p:scale>
          <a:sx n="125" d="100"/>
          <a:sy n="125" d="100"/>
        </p:scale>
        <p:origin x="176" y="24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6D1611-A252-43ED-9D5C-BEB3381D8F7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7FEFF8-B8BE-4D44-BD7D-4B6FC507682C}">
      <dgm:prSet phldrT="[Text]"/>
      <dgm:spPr/>
      <dgm:t>
        <a:bodyPr/>
        <a:lstStyle/>
        <a:p>
          <a:r>
            <a:rPr lang="en-US" dirty="0"/>
            <a:t>Events</a:t>
          </a:r>
        </a:p>
      </dgm:t>
    </dgm:pt>
    <dgm:pt modelId="{919F07B4-DB76-458A-B043-38F723295226}" type="parTrans" cxnId="{51734CE4-6A9B-4825-8E37-C0AE232B633A}">
      <dgm:prSet/>
      <dgm:spPr/>
      <dgm:t>
        <a:bodyPr/>
        <a:lstStyle/>
        <a:p>
          <a:endParaRPr lang="en-US"/>
        </a:p>
      </dgm:t>
    </dgm:pt>
    <dgm:pt modelId="{749F4F57-E398-4C74-8743-26150B424424}" type="sibTrans" cxnId="{51734CE4-6A9B-4825-8E37-C0AE232B633A}">
      <dgm:prSet/>
      <dgm:spPr/>
      <dgm:t>
        <a:bodyPr/>
        <a:lstStyle/>
        <a:p>
          <a:endParaRPr lang="en-US"/>
        </a:p>
      </dgm:t>
    </dgm:pt>
    <dgm:pt modelId="{4984F48A-4E4F-4E9C-9564-B1F29B582870}">
      <dgm:prSet phldrT="[Text]" custT="1"/>
      <dgm:spPr/>
      <dgm:t>
        <a:bodyPr/>
        <a:lstStyle/>
        <a:p>
          <a:r>
            <a:rPr lang="en-US" sz="1200" dirty="0"/>
            <a:t>Single event on date/venue with multiple artist</a:t>
          </a:r>
        </a:p>
      </dgm:t>
    </dgm:pt>
    <dgm:pt modelId="{F11CCBD7-B7AB-40F3-978C-98B3073DB204}" type="parTrans" cxnId="{AC2BE77F-23F4-4769-A1ED-D9C4C4A4476C}">
      <dgm:prSet/>
      <dgm:spPr/>
      <dgm:t>
        <a:bodyPr/>
        <a:lstStyle/>
        <a:p>
          <a:endParaRPr lang="en-US"/>
        </a:p>
      </dgm:t>
    </dgm:pt>
    <dgm:pt modelId="{59E5AC3A-BF65-4872-A6FB-C099D372C50A}" type="sibTrans" cxnId="{AC2BE77F-23F4-4769-A1ED-D9C4C4A4476C}">
      <dgm:prSet/>
      <dgm:spPr/>
      <dgm:t>
        <a:bodyPr/>
        <a:lstStyle/>
        <a:p>
          <a:endParaRPr lang="en-US"/>
        </a:p>
      </dgm:t>
    </dgm:pt>
    <dgm:pt modelId="{CC62B998-B9DC-4508-98DE-50B112425E5F}">
      <dgm:prSet phldrT="[Text]"/>
      <dgm:spPr/>
      <dgm:t>
        <a:bodyPr/>
        <a:lstStyle/>
        <a:p>
          <a:r>
            <a:rPr lang="en-US" dirty="0"/>
            <a:t>Attractions</a:t>
          </a:r>
        </a:p>
      </dgm:t>
    </dgm:pt>
    <dgm:pt modelId="{287B5B2F-2B51-4372-A4BB-BF107819F16B}" type="parTrans" cxnId="{704076D8-D939-4E8A-8BF4-BE19041CFED0}">
      <dgm:prSet/>
      <dgm:spPr/>
      <dgm:t>
        <a:bodyPr/>
        <a:lstStyle/>
        <a:p>
          <a:endParaRPr lang="en-US"/>
        </a:p>
      </dgm:t>
    </dgm:pt>
    <dgm:pt modelId="{7A95B44B-EADC-4689-BC52-77B259BAE704}" type="sibTrans" cxnId="{704076D8-D939-4E8A-8BF4-BE19041CFED0}">
      <dgm:prSet/>
      <dgm:spPr/>
      <dgm:t>
        <a:bodyPr/>
        <a:lstStyle/>
        <a:p>
          <a:endParaRPr lang="en-US"/>
        </a:p>
      </dgm:t>
    </dgm:pt>
    <dgm:pt modelId="{271AB96F-1716-494D-A4FF-D9F225DBCF00}">
      <dgm:prSet phldrT="[Text]" custT="1"/>
      <dgm:spPr/>
      <dgm:t>
        <a:bodyPr/>
        <a:lstStyle/>
        <a:p>
          <a:r>
            <a:rPr lang="en-US" sz="1100" dirty="0"/>
            <a:t>Single artist/event with date/venue information </a:t>
          </a:r>
        </a:p>
      </dgm:t>
    </dgm:pt>
    <dgm:pt modelId="{8FA5CDC1-F207-458C-9732-49CFF810FA90}" type="parTrans" cxnId="{C8CA8572-E8D8-43C4-B865-D52AC156E6A9}">
      <dgm:prSet/>
      <dgm:spPr/>
      <dgm:t>
        <a:bodyPr/>
        <a:lstStyle/>
        <a:p>
          <a:endParaRPr lang="en-US"/>
        </a:p>
      </dgm:t>
    </dgm:pt>
    <dgm:pt modelId="{13056D60-BD87-4BD3-96C9-57AFFC66B32A}" type="sibTrans" cxnId="{C8CA8572-E8D8-43C4-B865-D52AC156E6A9}">
      <dgm:prSet/>
      <dgm:spPr/>
      <dgm:t>
        <a:bodyPr/>
        <a:lstStyle/>
        <a:p>
          <a:endParaRPr lang="en-US"/>
        </a:p>
      </dgm:t>
    </dgm:pt>
    <dgm:pt modelId="{740EAB83-C9E7-478B-B931-7D79439BC823}">
      <dgm:prSet phldrT="[Text]"/>
      <dgm:spPr/>
      <dgm:t>
        <a:bodyPr/>
        <a:lstStyle/>
        <a:p>
          <a:r>
            <a:rPr lang="en-US" dirty="0"/>
            <a:t>Tour Run</a:t>
          </a:r>
        </a:p>
      </dgm:t>
    </dgm:pt>
    <dgm:pt modelId="{849AD056-FAC6-478A-BFA0-792C06EFE1F7}" type="parTrans" cxnId="{6AED4117-2BAB-4A69-866A-3CAD71ED9225}">
      <dgm:prSet/>
      <dgm:spPr/>
      <dgm:t>
        <a:bodyPr/>
        <a:lstStyle/>
        <a:p>
          <a:endParaRPr lang="en-US"/>
        </a:p>
      </dgm:t>
    </dgm:pt>
    <dgm:pt modelId="{8C812B67-CBF6-4EB1-8F55-DC88DD21B8AC}" type="sibTrans" cxnId="{6AED4117-2BAB-4A69-866A-3CAD71ED9225}">
      <dgm:prSet/>
      <dgm:spPr/>
      <dgm:t>
        <a:bodyPr/>
        <a:lstStyle/>
        <a:p>
          <a:endParaRPr lang="en-US"/>
        </a:p>
      </dgm:t>
    </dgm:pt>
    <dgm:pt modelId="{69599D95-5AB7-4518-9E57-9DD851FF1A3B}">
      <dgm:prSet phldrT="[Text]" custT="1"/>
      <dgm:spPr/>
      <dgm:t>
        <a:bodyPr/>
        <a:lstStyle/>
        <a:p>
          <a:r>
            <a:rPr lang="en-US" sz="1100" dirty="0"/>
            <a:t>Individual artist with multiple dates and venues</a:t>
          </a:r>
        </a:p>
      </dgm:t>
    </dgm:pt>
    <dgm:pt modelId="{A21E69EF-0062-4357-97C8-90942C9FB0B1}" type="parTrans" cxnId="{F9696DDC-0D1D-4932-9F21-9168405AE0B2}">
      <dgm:prSet/>
      <dgm:spPr/>
      <dgm:t>
        <a:bodyPr/>
        <a:lstStyle/>
        <a:p>
          <a:endParaRPr lang="en-US"/>
        </a:p>
      </dgm:t>
    </dgm:pt>
    <dgm:pt modelId="{07580D13-B052-4D92-B890-4EE7FC702E2E}" type="sibTrans" cxnId="{F9696DDC-0D1D-4932-9F21-9168405AE0B2}">
      <dgm:prSet/>
      <dgm:spPr/>
      <dgm:t>
        <a:bodyPr/>
        <a:lstStyle/>
        <a:p>
          <a:endParaRPr lang="en-US"/>
        </a:p>
      </dgm:t>
    </dgm:pt>
    <dgm:pt modelId="{60AAF11F-36C5-410D-8E77-19094D91A386}" type="pres">
      <dgm:prSet presAssocID="{356D1611-A252-43ED-9D5C-BEB3381D8F7A}" presName="rootnode" presStyleCnt="0">
        <dgm:presLayoutVars>
          <dgm:chMax/>
          <dgm:chPref/>
          <dgm:dir/>
          <dgm:animLvl val="lvl"/>
        </dgm:presLayoutVars>
      </dgm:prSet>
      <dgm:spPr/>
    </dgm:pt>
    <dgm:pt modelId="{EF7EFC70-C43D-4F79-BF94-AE522DB5F6C2}" type="pres">
      <dgm:prSet presAssocID="{9F7FEFF8-B8BE-4D44-BD7D-4B6FC507682C}" presName="composite" presStyleCnt="0"/>
      <dgm:spPr/>
    </dgm:pt>
    <dgm:pt modelId="{47972AB4-42AB-4D9A-87AD-2FB4B72374C8}" type="pres">
      <dgm:prSet presAssocID="{9F7FEFF8-B8BE-4D44-BD7D-4B6FC507682C}" presName="bentUpArrow1" presStyleLbl="alignImgPlace1" presStyleIdx="0" presStyleCnt="2"/>
      <dgm:spPr/>
    </dgm:pt>
    <dgm:pt modelId="{DEB2CDEE-B233-4809-B0B4-F37003873516}" type="pres">
      <dgm:prSet presAssocID="{9F7FEFF8-B8BE-4D44-BD7D-4B6FC507682C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06D6C29-D0EB-4286-B94D-2C5F9C5CBAA7}" type="pres">
      <dgm:prSet presAssocID="{9F7FEFF8-B8BE-4D44-BD7D-4B6FC507682C}" presName="ChildText" presStyleLbl="revTx" presStyleIdx="0" presStyleCnt="3" custScaleX="120224" custLinFactNeighborX="10699" custLinFactNeighborY="4162">
        <dgm:presLayoutVars>
          <dgm:chMax val="0"/>
          <dgm:chPref val="0"/>
          <dgm:bulletEnabled val="1"/>
        </dgm:presLayoutVars>
      </dgm:prSet>
      <dgm:spPr/>
    </dgm:pt>
    <dgm:pt modelId="{5A4919BA-12DA-48D1-9F2D-E9A9D5088F98}" type="pres">
      <dgm:prSet presAssocID="{749F4F57-E398-4C74-8743-26150B424424}" presName="sibTrans" presStyleCnt="0"/>
      <dgm:spPr/>
    </dgm:pt>
    <dgm:pt modelId="{6E77A9B0-7B76-4838-9283-474E89015811}" type="pres">
      <dgm:prSet presAssocID="{CC62B998-B9DC-4508-98DE-50B112425E5F}" presName="composite" presStyleCnt="0"/>
      <dgm:spPr/>
    </dgm:pt>
    <dgm:pt modelId="{6E431FFB-58F2-445B-AEF4-611A8C721D9B}" type="pres">
      <dgm:prSet presAssocID="{CC62B998-B9DC-4508-98DE-50B112425E5F}" presName="bentUpArrow1" presStyleLbl="alignImgPlace1" presStyleIdx="1" presStyleCnt="2"/>
      <dgm:spPr/>
    </dgm:pt>
    <dgm:pt modelId="{88E5C086-7653-4FD6-89BC-8D35A9CC272A}" type="pres">
      <dgm:prSet presAssocID="{CC62B998-B9DC-4508-98DE-50B112425E5F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3D04503-A28B-40F2-AFFC-BECC8771C128}" type="pres">
      <dgm:prSet presAssocID="{CC62B998-B9DC-4508-98DE-50B112425E5F}" presName="ChildText" presStyleLbl="revTx" presStyleIdx="1" presStyleCnt="3" custScaleX="104110" custScaleY="94109" custLinFactNeighborX="2411" custLinFactNeighborY="1859">
        <dgm:presLayoutVars>
          <dgm:chMax val="0"/>
          <dgm:chPref val="0"/>
          <dgm:bulletEnabled val="1"/>
        </dgm:presLayoutVars>
      </dgm:prSet>
      <dgm:spPr/>
    </dgm:pt>
    <dgm:pt modelId="{A48E8C1C-D03B-47BF-905D-2435B84657E8}" type="pres">
      <dgm:prSet presAssocID="{7A95B44B-EADC-4689-BC52-77B259BAE704}" presName="sibTrans" presStyleCnt="0"/>
      <dgm:spPr/>
    </dgm:pt>
    <dgm:pt modelId="{CE41DEB6-A839-422A-9E69-3DEE0C0E7269}" type="pres">
      <dgm:prSet presAssocID="{740EAB83-C9E7-478B-B931-7D79439BC823}" presName="composite" presStyleCnt="0"/>
      <dgm:spPr/>
    </dgm:pt>
    <dgm:pt modelId="{D8DE0576-1E21-4D22-9D1C-BDD5DDFA9C2E}" type="pres">
      <dgm:prSet presAssocID="{740EAB83-C9E7-478B-B931-7D79439BC823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2EBEF74F-497D-4F12-B309-D20E762BB836}" type="pres">
      <dgm:prSet presAssocID="{740EAB83-C9E7-478B-B931-7D79439BC823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AED4117-2BAB-4A69-866A-3CAD71ED9225}" srcId="{356D1611-A252-43ED-9D5C-BEB3381D8F7A}" destId="{740EAB83-C9E7-478B-B931-7D79439BC823}" srcOrd="2" destOrd="0" parTransId="{849AD056-FAC6-478A-BFA0-792C06EFE1F7}" sibTransId="{8C812B67-CBF6-4EB1-8F55-DC88DD21B8AC}"/>
    <dgm:cxn modelId="{C2678546-234F-4CEB-A28A-1CA8CF4D7B3E}" type="presOf" srcId="{271AB96F-1716-494D-A4FF-D9F225DBCF00}" destId="{83D04503-A28B-40F2-AFFC-BECC8771C128}" srcOrd="0" destOrd="0" presId="urn:microsoft.com/office/officeart/2005/8/layout/StepDownProcess"/>
    <dgm:cxn modelId="{9F57765B-4679-44CC-8B48-BB0734069370}" type="presOf" srcId="{CC62B998-B9DC-4508-98DE-50B112425E5F}" destId="{88E5C086-7653-4FD6-89BC-8D35A9CC272A}" srcOrd="0" destOrd="0" presId="urn:microsoft.com/office/officeart/2005/8/layout/StepDownProcess"/>
    <dgm:cxn modelId="{C8CA8572-E8D8-43C4-B865-D52AC156E6A9}" srcId="{CC62B998-B9DC-4508-98DE-50B112425E5F}" destId="{271AB96F-1716-494D-A4FF-D9F225DBCF00}" srcOrd="0" destOrd="0" parTransId="{8FA5CDC1-F207-458C-9732-49CFF810FA90}" sibTransId="{13056D60-BD87-4BD3-96C9-57AFFC66B32A}"/>
    <dgm:cxn modelId="{AC2BE77F-23F4-4769-A1ED-D9C4C4A4476C}" srcId="{9F7FEFF8-B8BE-4D44-BD7D-4B6FC507682C}" destId="{4984F48A-4E4F-4E9C-9564-B1F29B582870}" srcOrd="0" destOrd="0" parTransId="{F11CCBD7-B7AB-40F3-978C-98B3073DB204}" sibTransId="{59E5AC3A-BF65-4872-A6FB-C099D372C50A}"/>
    <dgm:cxn modelId="{9EEA7287-F20D-4C4C-BBBA-4DA69DC4EBF6}" type="presOf" srcId="{740EAB83-C9E7-478B-B931-7D79439BC823}" destId="{D8DE0576-1E21-4D22-9D1C-BDD5DDFA9C2E}" srcOrd="0" destOrd="0" presId="urn:microsoft.com/office/officeart/2005/8/layout/StepDownProcess"/>
    <dgm:cxn modelId="{4EA5DECD-069B-40B4-99C9-EB158B0472C6}" type="presOf" srcId="{69599D95-5AB7-4518-9E57-9DD851FF1A3B}" destId="{2EBEF74F-497D-4F12-B309-D20E762BB836}" srcOrd="0" destOrd="0" presId="urn:microsoft.com/office/officeart/2005/8/layout/StepDownProcess"/>
    <dgm:cxn modelId="{704076D8-D939-4E8A-8BF4-BE19041CFED0}" srcId="{356D1611-A252-43ED-9D5C-BEB3381D8F7A}" destId="{CC62B998-B9DC-4508-98DE-50B112425E5F}" srcOrd="1" destOrd="0" parTransId="{287B5B2F-2B51-4372-A4BB-BF107819F16B}" sibTransId="{7A95B44B-EADC-4689-BC52-77B259BAE704}"/>
    <dgm:cxn modelId="{F9696DDC-0D1D-4932-9F21-9168405AE0B2}" srcId="{740EAB83-C9E7-478B-B931-7D79439BC823}" destId="{69599D95-5AB7-4518-9E57-9DD851FF1A3B}" srcOrd="0" destOrd="0" parTransId="{A21E69EF-0062-4357-97C8-90942C9FB0B1}" sibTransId="{07580D13-B052-4D92-B890-4EE7FC702E2E}"/>
    <dgm:cxn modelId="{833CF9E0-5715-4C8F-9020-CF389D3EEB3C}" type="presOf" srcId="{356D1611-A252-43ED-9D5C-BEB3381D8F7A}" destId="{60AAF11F-36C5-410D-8E77-19094D91A386}" srcOrd="0" destOrd="0" presId="urn:microsoft.com/office/officeart/2005/8/layout/StepDownProcess"/>
    <dgm:cxn modelId="{51734CE4-6A9B-4825-8E37-C0AE232B633A}" srcId="{356D1611-A252-43ED-9D5C-BEB3381D8F7A}" destId="{9F7FEFF8-B8BE-4D44-BD7D-4B6FC507682C}" srcOrd="0" destOrd="0" parTransId="{919F07B4-DB76-458A-B043-38F723295226}" sibTransId="{749F4F57-E398-4C74-8743-26150B424424}"/>
    <dgm:cxn modelId="{68475EEA-2863-4234-8A1D-C1E566986808}" type="presOf" srcId="{4984F48A-4E4F-4E9C-9564-B1F29B582870}" destId="{006D6C29-D0EB-4286-B94D-2C5F9C5CBAA7}" srcOrd="0" destOrd="0" presId="urn:microsoft.com/office/officeart/2005/8/layout/StepDownProcess"/>
    <dgm:cxn modelId="{25381CF0-70FB-4B92-A903-03A0AA702F85}" type="presOf" srcId="{9F7FEFF8-B8BE-4D44-BD7D-4B6FC507682C}" destId="{DEB2CDEE-B233-4809-B0B4-F37003873516}" srcOrd="0" destOrd="0" presId="urn:microsoft.com/office/officeart/2005/8/layout/StepDownProcess"/>
    <dgm:cxn modelId="{62608B96-AF42-490B-A4F4-78D5B7290FF6}" type="presParOf" srcId="{60AAF11F-36C5-410D-8E77-19094D91A386}" destId="{EF7EFC70-C43D-4F79-BF94-AE522DB5F6C2}" srcOrd="0" destOrd="0" presId="urn:microsoft.com/office/officeart/2005/8/layout/StepDownProcess"/>
    <dgm:cxn modelId="{AD46D4BA-7C47-4D38-98F8-E7468A07ECD5}" type="presParOf" srcId="{EF7EFC70-C43D-4F79-BF94-AE522DB5F6C2}" destId="{47972AB4-42AB-4D9A-87AD-2FB4B72374C8}" srcOrd="0" destOrd="0" presId="urn:microsoft.com/office/officeart/2005/8/layout/StepDownProcess"/>
    <dgm:cxn modelId="{A6A0EBE1-C434-44CE-9ED0-70E96C2C9384}" type="presParOf" srcId="{EF7EFC70-C43D-4F79-BF94-AE522DB5F6C2}" destId="{DEB2CDEE-B233-4809-B0B4-F37003873516}" srcOrd="1" destOrd="0" presId="urn:microsoft.com/office/officeart/2005/8/layout/StepDownProcess"/>
    <dgm:cxn modelId="{4FE7A79A-0DE3-480A-98B7-E60544649E9A}" type="presParOf" srcId="{EF7EFC70-C43D-4F79-BF94-AE522DB5F6C2}" destId="{006D6C29-D0EB-4286-B94D-2C5F9C5CBAA7}" srcOrd="2" destOrd="0" presId="urn:microsoft.com/office/officeart/2005/8/layout/StepDownProcess"/>
    <dgm:cxn modelId="{9BF95748-C5D2-4E49-B4C0-8A0AD7EB8E17}" type="presParOf" srcId="{60AAF11F-36C5-410D-8E77-19094D91A386}" destId="{5A4919BA-12DA-48D1-9F2D-E9A9D5088F98}" srcOrd="1" destOrd="0" presId="urn:microsoft.com/office/officeart/2005/8/layout/StepDownProcess"/>
    <dgm:cxn modelId="{8A3E8AD2-1D2E-4C0C-B8A9-F9633946F6C3}" type="presParOf" srcId="{60AAF11F-36C5-410D-8E77-19094D91A386}" destId="{6E77A9B0-7B76-4838-9283-474E89015811}" srcOrd="2" destOrd="0" presId="urn:microsoft.com/office/officeart/2005/8/layout/StepDownProcess"/>
    <dgm:cxn modelId="{C4F6708B-05BA-444A-ABBB-2B424E1AB083}" type="presParOf" srcId="{6E77A9B0-7B76-4838-9283-474E89015811}" destId="{6E431FFB-58F2-445B-AEF4-611A8C721D9B}" srcOrd="0" destOrd="0" presId="urn:microsoft.com/office/officeart/2005/8/layout/StepDownProcess"/>
    <dgm:cxn modelId="{0F6689E4-21F5-4548-94CD-AC547FDE32E1}" type="presParOf" srcId="{6E77A9B0-7B76-4838-9283-474E89015811}" destId="{88E5C086-7653-4FD6-89BC-8D35A9CC272A}" srcOrd="1" destOrd="0" presId="urn:microsoft.com/office/officeart/2005/8/layout/StepDownProcess"/>
    <dgm:cxn modelId="{AB4BA41F-B2EA-4186-88B4-4834CFEA7ED4}" type="presParOf" srcId="{6E77A9B0-7B76-4838-9283-474E89015811}" destId="{83D04503-A28B-40F2-AFFC-BECC8771C128}" srcOrd="2" destOrd="0" presId="urn:microsoft.com/office/officeart/2005/8/layout/StepDownProcess"/>
    <dgm:cxn modelId="{91CF31E9-3E68-4191-B36C-3A8602F985DF}" type="presParOf" srcId="{60AAF11F-36C5-410D-8E77-19094D91A386}" destId="{A48E8C1C-D03B-47BF-905D-2435B84657E8}" srcOrd="3" destOrd="0" presId="urn:microsoft.com/office/officeart/2005/8/layout/StepDownProcess"/>
    <dgm:cxn modelId="{398BF519-2E1E-4FCE-A315-82AAD2B43980}" type="presParOf" srcId="{60AAF11F-36C5-410D-8E77-19094D91A386}" destId="{CE41DEB6-A839-422A-9E69-3DEE0C0E7269}" srcOrd="4" destOrd="0" presId="urn:microsoft.com/office/officeart/2005/8/layout/StepDownProcess"/>
    <dgm:cxn modelId="{14FBAD5C-5A7B-4E58-A6A7-F275E6043278}" type="presParOf" srcId="{CE41DEB6-A839-422A-9E69-3DEE0C0E7269}" destId="{D8DE0576-1E21-4D22-9D1C-BDD5DDFA9C2E}" srcOrd="0" destOrd="0" presId="urn:microsoft.com/office/officeart/2005/8/layout/StepDownProcess"/>
    <dgm:cxn modelId="{FE082282-6E0D-44C5-9197-5BAAC944AF0C}" type="presParOf" srcId="{CE41DEB6-A839-422A-9E69-3DEE0C0E7269}" destId="{2EBEF74F-497D-4F12-B309-D20E762BB836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972AB4-42AB-4D9A-87AD-2FB4B72374C8}">
      <dsp:nvSpPr>
        <dsp:cNvPr id="0" name=""/>
        <dsp:cNvSpPr/>
      </dsp:nvSpPr>
      <dsp:spPr>
        <a:xfrm rot="5400000">
          <a:off x="451959" y="1209899"/>
          <a:ext cx="1070051" cy="12182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B2CDEE-B233-4809-B0B4-F37003873516}">
      <dsp:nvSpPr>
        <dsp:cNvPr id="0" name=""/>
        <dsp:cNvSpPr/>
      </dsp:nvSpPr>
      <dsp:spPr>
        <a:xfrm>
          <a:off x="168460" y="23725"/>
          <a:ext cx="1801336" cy="126087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Events</a:t>
          </a:r>
        </a:p>
      </dsp:txBody>
      <dsp:txXfrm>
        <a:off x="230022" y="85287"/>
        <a:ext cx="1678212" cy="1137753"/>
      </dsp:txXfrm>
    </dsp:sp>
    <dsp:sp modelId="{006D6C29-D0EB-4286-B94D-2C5F9C5CBAA7}">
      <dsp:nvSpPr>
        <dsp:cNvPr id="0" name=""/>
        <dsp:cNvSpPr/>
      </dsp:nvSpPr>
      <dsp:spPr>
        <a:xfrm>
          <a:off x="1977487" y="186393"/>
          <a:ext cx="1575079" cy="1019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Single event on date/venue with multiple artist</a:t>
          </a:r>
        </a:p>
      </dsp:txBody>
      <dsp:txXfrm>
        <a:off x="1977487" y="186393"/>
        <a:ext cx="1575079" cy="1019096"/>
      </dsp:txXfrm>
    </dsp:sp>
    <dsp:sp modelId="{6E431FFB-58F2-445B-AEF4-611A8C721D9B}">
      <dsp:nvSpPr>
        <dsp:cNvPr id="0" name=""/>
        <dsp:cNvSpPr/>
      </dsp:nvSpPr>
      <dsp:spPr>
        <a:xfrm rot="5400000">
          <a:off x="2009048" y="2626280"/>
          <a:ext cx="1070051" cy="12182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5C086-7653-4FD6-89BC-8D35A9CC272A}">
      <dsp:nvSpPr>
        <dsp:cNvPr id="0" name=""/>
        <dsp:cNvSpPr/>
      </dsp:nvSpPr>
      <dsp:spPr>
        <a:xfrm>
          <a:off x="1725550" y="1440106"/>
          <a:ext cx="1801336" cy="126087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Attractions</a:t>
          </a:r>
        </a:p>
      </dsp:txBody>
      <dsp:txXfrm>
        <a:off x="1787112" y="1501668"/>
        <a:ext cx="1678212" cy="1137753"/>
      </dsp:txXfrm>
    </dsp:sp>
    <dsp:sp modelId="{83D04503-A28B-40F2-AFFC-BECC8771C128}">
      <dsp:nvSpPr>
        <dsp:cNvPr id="0" name=""/>
        <dsp:cNvSpPr/>
      </dsp:nvSpPr>
      <dsp:spPr>
        <a:xfrm>
          <a:off x="3531551" y="1609322"/>
          <a:ext cx="1363966" cy="959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Single artist/event with date/venue information </a:t>
          </a:r>
        </a:p>
      </dsp:txBody>
      <dsp:txXfrm>
        <a:off x="3531551" y="1609322"/>
        <a:ext cx="1363966" cy="959061"/>
      </dsp:txXfrm>
    </dsp:sp>
    <dsp:sp modelId="{D8DE0576-1E21-4D22-9D1C-BDD5DDFA9C2E}">
      <dsp:nvSpPr>
        <dsp:cNvPr id="0" name=""/>
        <dsp:cNvSpPr/>
      </dsp:nvSpPr>
      <dsp:spPr>
        <a:xfrm>
          <a:off x="3282639" y="2856488"/>
          <a:ext cx="1801336" cy="126087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Tour Run</a:t>
          </a:r>
        </a:p>
      </dsp:txBody>
      <dsp:txXfrm>
        <a:off x="3344201" y="2918050"/>
        <a:ext cx="1678212" cy="1137753"/>
      </dsp:txXfrm>
    </dsp:sp>
    <dsp:sp modelId="{2EBEF74F-497D-4F12-B309-D20E762BB836}">
      <dsp:nvSpPr>
        <dsp:cNvPr id="0" name=""/>
        <dsp:cNvSpPr/>
      </dsp:nvSpPr>
      <dsp:spPr>
        <a:xfrm>
          <a:off x="5083976" y="2976741"/>
          <a:ext cx="1310120" cy="1019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Individual artist with multiple dates and venues</a:t>
          </a:r>
        </a:p>
      </dsp:txBody>
      <dsp:txXfrm>
        <a:off x="5083976" y="2976741"/>
        <a:ext cx="1310120" cy="1019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4/11/24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4/11/24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1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3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384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27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Project 3 – GigGuide.com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E585F-19F3-5849-A1C1-58DDE2319034}"/>
              </a:ext>
            </a:extLst>
          </p:cNvPr>
          <p:cNvSpPr txBox="1"/>
          <p:nvPr/>
        </p:nvSpPr>
        <p:spPr>
          <a:xfrm>
            <a:off x="1931068" y="3687679"/>
            <a:ext cx="450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David Avellaneda</a:t>
            </a:r>
          </a:p>
          <a:p>
            <a:r>
              <a:rPr lang="en-US" dirty="0">
                <a:solidFill>
                  <a:schemeClr val="bg1"/>
                </a:solidFill>
              </a:rPr>
              <a:t>Ben Tokarczyk</a:t>
            </a:r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520C53E-8329-74AB-5229-BCDE630B2E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1875" r="21875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Lessons Learned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A9D03-6CF8-D31E-2E06-88AEBCEF7D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Utilizing MongoDB for Unstructured Data</a:t>
            </a:r>
          </a:p>
        </p:txBody>
      </p:sp>
      <p:pic>
        <p:nvPicPr>
          <p:cNvPr id="8" name="Picture Placeholder 7" descr="A group of people on stage with smoke coming out of them&#10;&#10;Description automatically generated">
            <a:extLst>
              <a:ext uri="{FF2B5EF4-FFF2-40B4-BE49-F238E27FC236}">
                <a16:creationId xmlns:a16="http://schemas.microsoft.com/office/drawing/2014/main" id="{63DDCE72-5AF7-337C-0F92-25B315B3CA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888" r="218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Collections and Documents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CC7187-0D55-8D17-DB17-83EAB1EF8D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/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5B256EB-C85F-893A-2FB0-6C223336A7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4221380"/>
              </p:ext>
            </p:extLst>
          </p:nvPr>
        </p:nvGraphicFramePr>
        <p:xfrm>
          <a:off x="3597442" y="1997242"/>
          <a:ext cx="6562558" cy="4141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50287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98432-2D58-D940-A0AE-7748E2A48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8" y="3429000"/>
            <a:ext cx="7172962" cy="1694566"/>
          </a:xfrm>
        </p:spPr>
        <p:txBody>
          <a:bodyPr/>
          <a:lstStyle/>
          <a:p>
            <a:r>
              <a:rPr lang="en-US" dirty="0"/>
              <a:t>Data Visualizations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C780BDD-62B7-3E51-C2DE-09259F62C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Enhancing your presentation</a:t>
            </a:r>
          </a:p>
        </p:txBody>
      </p:sp>
      <p:pic>
        <p:nvPicPr>
          <p:cNvPr id="16" name="Picture 15" descr="A colorful network with dots and lines&#10;&#10;Description automatically generated">
            <a:extLst>
              <a:ext uri="{FF2B5EF4-FFF2-40B4-BE49-F238E27FC236}">
                <a16:creationId xmlns:a16="http://schemas.microsoft.com/office/drawing/2014/main" id="{E5B74D70-3D86-7E32-8FAA-DE16A74AB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180389"/>
            <a:ext cx="3982721" cy="382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/>
          <a:lstStyle/>
          <a:p>
            <a:r>
              <a:rPr lang="en-US" dirty="0"/>
              <a:t>Mapping, list Generation and gifs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E6A21B-7748-174B-D77E-8EE0B288C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Using a new library, we were able to create the Bar Chart Race within Python to show how many concerts were happening based on genre through our chosen time period</a:t>
            </a:r>
          </a:p>
          <a:p>
            <a:pPr lvl="1"/>
            <a:r>
              <a:rPr lang="en-US" dirty="0"/>
              <a:t>Cluster mapping techniques learnt in class were utilized in our second map to showcase concerts happening in various locations across the united states</a:t>
            </a:r>
          </a:p>
          <a:p>
            <a:pPr lvl="1"/>
            <a:r>
              <a:rPr lang="en-US" dirty="0"/>
              <a:t>Creating dropdown and event handler to add layers to map drawing out the tour route of selected artist</a:t>
            </a:r>
          </a:p>
        </p:txBody>
      </p:sp>
      <p:pic>
        <p:nvPicPr>
          <p:cNvPr id="5" name="Picture Placeholder 4" descr="A group of colorful musical notes&#10;&#10;Description automatically generated">
            <a:extLst>
              <a:ext uri="{FF2B5EF4-FFF2-40B4-BE49-F238E27FC236}">
                <a16:creationId xmlns:a16="http://schemas.microsoft.com/office/drawing/2014/main" id="{A440A2C7-6749-99C8-9677-C60824F266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8325" r="83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8111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A9D03-6CF8-D31E-2E06-88AEBCEF7D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That’s why it’s called learning…</a:t>
            </a:r>
          </a:p>
        </p:txBody>
      </p:sp>
      <p:pic>
        <p:nvPicPr>
          <p:cNvPr id="6" name="Picture Placeholder 21">
            <a:extLst>
              <a:ext uri="{FF2B5EF4-FFF2-40B4-BE49-F238E27FC236}">
                <a16:creationId xmlns:a16="http://schemas.microsoft.com/office/drawing/2014/main" id="{56606EF5-1CC7-5421-5CF4-C03704056C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379" b="9379"/>
          <a:stretch/>
        </p:blipFill>
        <p:spPr/>
      </p:pic>
    </p:spTree>
    <p:extLst>
      <p:ext uri="{BB962C8B-B14F-4D97-AF65-F5344CB8AC3E}">
        <p14:creationId xmlns:p14="http://schemas.microsoft.com/office/powerpoint/2010/main" val="325603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Setbacks and bad assumptions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E6A21B-7748-174B-D77E-8EE0B288C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Adding a delay timer on your API call worrying it might fail cost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expect data to be perfect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Trying to coordinate different parts of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Placeholder 16" descr="A person lying on the floor with a microphone&#10;&#10;Description automatically generated">
            <a:extLst>
              <a:ext uri="{FF2B5EF4-FFF2-40B4-BE49-F238E27FC236}">
                <a16:creationId xmlns:a16="http://schemas.microsoft.com/office/drawing/2014/main" id="{8F6E092F-F46B-CA96-D9AB-8D83A3D450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92" r="17149"/>
          <a:stretch/>
        </p:blipFill>
        <p:spPr bwMode="auto">
          <a:xfrm>
            <a:off x="6817360" y="942495"/>
            <a:ext cx="5089257" cy="49730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2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D88C-5989-4007-4953-F54A4A34B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0609" y="3127248"/>
            <a:ext cx="6117381" cy="3017520"/>
          </a:xfrm>
        </p:spPr>
        <p:txBody>
          <a:bodyPr/>
          <a:lstStyle/>
          <a:p>
            <a:r>
              <a:rPr lang="en-US" dirty="0"/>
              <a:t>Ben Tokarczyk</a:t>
            </a:r>
          </a:p>
          <a:p>
            <a:r>
              <a:rPr lang="en-US" dirty="0"/>
              <a:t>David Avellaneda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5BC6351-F235-CFAE-B77A-76380873D1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1200" r="21200"/>
          <a:stretch>
            <a:fillRect/>
          </a:stretch>
        </p:blipFill>
        <p:spPr>
          <a:xfrm>
            <a:off x="1253914" y="1916621"/>
            <a:ext cx="4514540" cy="4514548"/>
          </a:xfrm>
        </p:spPr>
      </p:pic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{AD7A09DF-9AFB-4312-85BF-03B92DC4272A}tf89338750_win32</Template>
  <TotalTime>103</TotalTime>
  <Words>195</Words>
  <Application>Microsoft Macintosh PowerPoint</Application>
  <PresentationFormat>Widescreen</PresentationFormat>
  <Paragraphs>40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Univers</vt:lpstr>
      <vt:lpstr>GradientVTI</vt:lpstr>
      <vt:lpstr>Project 3 – GigGuide.com</vt:lpstr>
      <vt:lpstr>Agenda</vt:lpstr>
      <vt:lpstr>Data Wrangling</vt:lpstr>
      <vt:lpstr>MongoDB Collections and Documents</vt:lpstr>
      <vt:lpstr>Data Visualizations</vt:lpstr>
      <vt:lpstr>Mapping, list Generation and gifs</vt:lpstr>
      <vt:lpstr>Lessons Learned</vt:lpstr>
      <vt:lpstr>Setbacks and bad assumptions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 – GigGuide.com</dc:title>
  <dc:creator>Ben Tokarczyk</dc:creator>
  <cp:lastModifiedBy>David Avellaneda</cp:lastModifiedBy>
  <cp:revision>3</cp:revision>
  <dcterms:created xsi:type="dcterms:W3CDTF">2024-04-11T21:10:05Z</dcterms:created>
  <dcterms:modified xsi:type="dcterms:W3CDTF">2024-04-11T22:56:09Z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